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259" r:id="rId3"/>
    <p:sldId id="260" r:id="rId4"/>
    <p:sldId id="277" r:id="rId5"/>
    <p:sldId id="275" r:id="rId6"/>
    <p:sldId id="265" r:id="rId7"/>
    <p:sldId id="274" r:id="rId8"/>
    <p:sldId id="279" r:id="rId9"/>
    <p:sldId id="276" r:id="rId10"/>
    <p:sldId id="273" r:id="rId11"/>
    <p:sldId id="27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iser, Joey (Dir-NY-Mktg)" initials="KJ(" lastIdx="3" clrIdx="0">
    <p:extLst>
      <p:ext uri="{19B8F6BF-5375-455C-9EA6-DF929625EA0E}">
        <p15:presenceInfo xmlns:p15="http://schemas.microsoft.com/office/powerpoint/2012/main" userId="S-1-5-21-1562141466-897719736-1877560073-44198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  <a:srgbClr val="60B1D6"/>
    <a:srgbClr val="988246"/>
    <a:srgbClr val="BE9B39"/>
    <a:srgbClr val="4A4A4A"/>
    <a:srgbClr val="CBAF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62"/>
    <p:restoredTop sz="94636"/>
  </p:normalViewPr>
  <p:slideViewPr>
    <p:cSldViewPr snapToGrid="0" snapToObjects="1">
      <p:cViewPr varScale="1">
        <p:scale>
          <a:sx n="104" d="100"/>
          <a:sy n="104" d="100"/>
        </p:scale>
        <p:origin x="22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8-27T14:11:05.731" idx="3">
    <p:pos x="10" y="10"/>
    <p:text>this should address that they need to refresh it</p:text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8-27T14:11:05.731" idx="3">
    <p:pos x="10" y="10"/>
    <p:text>this should address that they need to refresh it</p:text>
    <p:extLst>
      <p:ext uri="{C676402C-5697-4E1C-873F-D02D1690AC5C}">
        <p15:threadingInfo xmlns:p15="http://schemas.microsoft.com/office/powerpoint/2012/main" timeZoneBias="2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F4D1D2-7ADA-434E-8F65-D45A77E1A33E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766973-0A66-7C40-B8B7-AB703EAB6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928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66973-0A66-7C40-B8B7-AB703EAB6D6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885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66973-0A66-7C40-B8B7-AB703EAB6D6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423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66973-0A66-7C40-B8B7-AB703EAB6D6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468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66973-0A66-7C40-B8B7-AB703EAB6D6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76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66973-0A66-7C40-B8B7-AB703EAB6D6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247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66973-0A66-7C40-B8B7-AB703EAB6D6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300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66973-0A66-7C40-B8B7-AB703EAB6D6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098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9235" y="783693"/>
            <a:ext cx="11380373" cy="2387600"/>
          </a:xfrm>
        </p:spPr>
        <p:txBody>
          <a:bodyPr anchor="b">
            <a:normAutofit/>
          </a:bodyPr>
          <a:lstStyle>
            <a:lvl1pPr algn="ctr">
              <a:defRPr sz="48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9235" y="3692349"/>
            <a:ext cx="11380373" cy="857073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36" y="345899"/>
            <a:ext cx="2116819" cy="342723"/>
          </a:xfrm>
          <a:prstGeom prst="rect">
            <a:avLst/>
          </a:prstGeom>
          <a:solidFill>
            <a:schemeClr val="tx1"/>
          </a:solidFill>
        </p:spPr>
      </p:pic>
      <p:cxnSp>
        <p:nvCxnSpPr>
          <p:cNvPr id="10" name="Straight Connector 9"/>
          <p:cNvCxnSpPr/>
          <p:nvPr userDrawn="1"/>
        </p:nvCxnSpPr>
        <p:spPr>
          <a:xfrm>
            <a:off x="379236" y="3376963"/>
            <a:ext cx="11380373" cy="0"/>
          </a:xfrm>
          <a:prstGeom prst="line">
            <a:avLst/>
          </a:prstGeom>
          <a:ln>
            <a:solidFill>
              <a:srgbClr val="CBAF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9670115" y="6356350"/>
            <a:ext cx="2165891" cy="365125"/>
          </a:xfrm>
        </p:spPr>
        <p:txBody>
          <a:bodyPr/>
          <a:lstStyle>
            <a:lvl1pPr>
              <a:defRPr sz="1100"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r"/>
            <a:r>
              <a:rPr lang="en-US" dirty="0" err="1"/>
              <a:t>www.gtlaw.com</a:t>
            </a:r>
            <a:endParaRPr lang="en-US" dirty="0"/>
          </a:p>
        </p:txBody>
      </p:sp>
      <p:sp>
        <p:nvSpPr>
          <p:cNvPr id="20" name="Date Placeholder 7"/>
          <p:cNvSpPr>
            <a:spLocks noGrp="1"/>
          </p:cNvSpPr>
          <p:nvPr>
            <p:ph type="dt" sz="half" idx="4294967295"/>
          </p:nvPr>
        </p:nvSpPr>
        <p:spPr>
          <a:xfrm>
            <a:off x="379236" y="6356350"/>
            <a:ext cx="2544660" cy="365125"/>
          </a:xfrm>
        </p:spPr>
        <p:txBody>
          <a:bodyPr/>
          <a:lstStyle>
            <a:lvl1pPr>
              <a:defRPr sz="1100">
                <a:solidFill>
                  <a:srgbClr val="BE9B3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December 28, 2017</a:t>
            </a:r>
          </a:p>
        </p:txBody>
      </p:sp>
    </p:spTree>
    <p:extLst>
      <p:ext uri="{BB962C8B-B14F-4D97-AF65-F5344CB8AC3E}">
        <p14:creationId xmlns:p14="http://schemas.microsoft.com/office/powerpoint/2010/main" val="681972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9235" y="783693"/>
            <a:ext cx="11380373" cy="2387600"/>
          </a:xfrm>
        </p:spPr>
        <p:txBody>
          <a:bodyPr anchor="b">
            <a:normAutofit/>
          </a:bodyPr>
          <a:lstStyle>
            <a:lvl1pPr algn="ctr">
              <a:defRPr sz="48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9235" y="3692349"/>
            <a:ext cx="11380373" cy="857073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36" y="345899"/>
            <a:ext cx="2116819" cy="342723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379236" y="3376963"/>
            <a:ext cx="11380373" cy="0"/>
          </a:xfrm>
          <a:prstGeom prst="line">
            <a:avLst/>
          </a:prstGeom>
          <a:ln>
            <a:solidFill>
              <a:srgbClr val="CBAF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9670115" y="6356350"/>
            <a:ext cx="2165891" cy="365125"/>
          </a:xfrm>
        </p:spPr>
        <p:txBody>
          <a:bodyPr/>
          <a:lstStyle>
            <a:lvl1pPr>
              <a:defRPr sz="1100"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r"/>
            <a:r>
              <a:rPr lang="en-US" dirty="0" err="1"/>
              <a:t>www.gtlaw.com</a:t>
            </a:r>
            <a:endParaRPr lang="en-US" dirty="0"/>
          </a:p>
        </p:txBody>
      </p:sp>
      <p:sp>
        <p:nvSpPr>
          <p:cNvPr id="20" name="Date Placeholder 7"/>
          <p:cNvSpPr>
            <a:spLocks noGrp="1"/>
          </p:cNvSpPr>
          <p:nvPr>
            <p:ph type="dt" sz="half" idx="4294967295"/>
          </p:nvPr>
        </p:nvSpPr>
        <p:spPr>
          <a:xfrm>
            <a:off x="379236" y="6356350"/>
            <a:ext cx="2544660" cy="365125"/>
          </a:xfrm>
        </p:spPr>
        <p:txBody>
          <a:bodyPr/>
          <a:lstStyle>
            <a:lvl1pPr>
              <a:defRPr sz="1100">
                <a:solidFill>
                  <a:srgbClr val="89898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December 28, 2017</a:t>
            </a:r>
          </a:p>
        </p:txBody>
      </p:sp>
    </p:spTree>
    <p:extLst/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36" y="345899"/>
            <a:ext cx="2116819" cy="342723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29" y="345899"/>
            <a:ext cx="2116819" cy="342723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236" y="1687620"/>
            <a:ext cx="11380374" cy="4498605"/>
          </a:xfrm>
        </p:spPr>
        <p:txBody>
          <a:bodyPr/>
          <a:lstStyle>
            <a:lvl1pPr>
              <a:spcAft>
                <a:spcPts val="1000"/>
              </a:spcAft>
              <a:buClr>
                <a:srgbClr val="CBAF60"/>
              </a:buClr>
              <a:defRPr sz="240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  <a:lvl2pPr>
              <a:spcBef>
                <a:spcPts val="1000"/>
              </a:spcBef>
              <a:spcAft>
                <a:spcPts val="1000"/>
              </a:spcAft>
              <a:buClr>
                <a:srgbClr val="60B1D6"/>
              </a:buClr>
              <a:defRPr sz="200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2pPr>
            <a:lvl3pPr>
              <a:spcBef>
                <a:spcPts val="1000"/>
              </a:spcBef>
              <a:spcAft>
                <a:spcPts val="1000"/>
              </a:spcAft>
              <a:buClr>
                <a:srgbClr val="60B1D6"/>
              </a:buClr>
              <a:buSzPct val="100000"/>
              <a:defRPr sz="180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3pPr>
            <a:lvl4pPr>
              <a:defRPr sz="1600">
                <a:latin typeface="Arial" charset="0"/>
                <a:ea typeface="Arial" charset="0"/>
                <a:cs typeface="Arial" charset="0"/>
              </a:defRPr>
            </a:lvl4pPr>
            <a:lvl5pPr>
              <a:defRPr sz="140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21655" y="6356350"/>
            <a:ext cx="637953" cy="365125"/>
          </a:xfrm>
        </p:spPr>
        <p:txBody>
          <a:bodyPr/>
          <a:lstStyle>
            <a:lvl1pPr>
              <a:defRPr sz="1100">
                <a:solidFill>
                  <a:srgbClr val="BE9B3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1376EB67-B175-C847-8B19-4349EFD926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79236" y="-1165278"/>
            <a:ext cx="11380373" cy="2387600"/>
          </a:xfrm>
        </p:spPr>
        <p:txBody>
          <a:bodyPr anchor="b">
            <a:normAutofit/>
          </a:bodyPr>
          <a:lstStyle>
            <a:lvl1pPr algn="l">
              <a:defRPr sz="3600" b="1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379236" y="1392445"/>
            <a:ext cx="11380373" cy="0"/>
          </a:xfrm>
          <a:prstGeom prst="line">
            <a:avLst/>
          </a:prstGeom>
          <a:ln>
            <a:solidFill>
              <a:srgbClr val="CBAF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Date Placeholder 3"/>
          <p:cNvSpPr txBox="1">
            <a:spLocks/>
          </p:cNvSpPr>
          <p:nvPr userDrawn="1"/>
        </p:nvSpPr>
        <p:spPr>
          <a:xfrm>
            <a:off x="2106436" y="6356350"/>
            <a:ext cx="2544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k-SK" sz="1100" dirty="0">
                <a:latin typeface="Arial" charset="0"/>
                <a:ea typeface="Arial" charset="0"/>
                <a:cs typeface="Arial" charset="0"/>
              </a:rPr>
              <a:t>© 201</a:t>
            </a:r>
            <a:r>
              <a:rPr lang="en-US" sz="1100" dirty="0">
                <a:latin typeface="Arial" charset="0"/>
                <a:ea typeface="Arial" charset="0"/>
                <a:cs typeface="Arial" charset="0"/>
              </a:rPr>
              <a:t>8</a:t>
            </a:r>
            <a:r>
              <a:rPr lang="sk-SK" sz="11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100" dirty="0">
                <a:latin typeface="Arial" charset="0"/>
                <a:ea typeface="Arial" charset="0"/>
                <a:cs typeface="Arial" charset="0"/>
              </a:rPr>
              <a:t>Greenberg </a:t>
            </a:r>
            <a:r>
              <a:rPr lang="en-US" sz="1100" dirty="0" err="1">
                <a:latin typeface="Arial" charset="0"/>
                <a:ea typeface="Arial" charset="0"/>
                <a:cs typeface="Arial" charset="0"/>
              </a:rPr>
              <a:t>Traurig</a:t>
            </a:r>
            <a:r>
              <a:rPr lang="en-US" sz="1100" dirty="0">
                <a:latin typeface="Arial" charset="0"/>
                <a:ea typeface="Arial" charset="0"/>
                <a:cs typeface="Arial" charset="0"/>
              </a:rPr>
              <a:t>, LLP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36" y="6394421"/>
            <a:ext cx="1592206" cy="25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625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404C4-51E7-074C-B5BE-8EA001B33E27}" type="datetime1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GREENBERG TRAURIG, LLP  |  ATTORNEYS AT LAW  |  WWW.GTLAW.COM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6EB67-B175-C847-8B19-4349EFD92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88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0" r:id="rId6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Featured Items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GT Website and Biographies Training Module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r>
              <a:rPr lang="en-US" dirty="0"/>
              <a:t>August 30 | 2018 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r>
              <a:rPr lang="en-US"/>
              <a:t>www.gtlaw.com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24000" y="5114332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60B1D6"/>
                </a:solidFill>
                <a:latin typeface="Arial" charset="0"/>
                <a:ea typeface="Arial" charset="0"/>
                <a:cs typeface="Arial" charset="0"/>
              </a:rPr>
              <a:t>Sam Ballen </a:t>
            </a:r>
            <a:r>
              <a:rPr lang="en-US" sz="1600" baseline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| </a:t>
            </a:r>
            <a:r>
              <a:rPr lang="en-US" sz="1600" baseline="0" dirty="0">
                <a:solidFill>
                  <a:srgbClr val="BE9B3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>
                <a:solidFill>
                  <a:srgbClr val="60B1D6"/>
                </a:solidFill>
                <a:latin typeface="Arial" charset="0"/>
                <a:ea typeface="Arial" charset="0"/>
                <a:cs typeface="Arial" charset="0"/>
              </a:rPr>
              <a:t>ballens</a:t>
            </a:r>
            <a:r>
              <a:rPr lang="en-US" sz="1600" baseline="0" dirty="0">
                <a:solidFill>
                  <a:srgbClr val="60B1D6"/>
                </a:solidFill>
                <a:latin typeface="Arial" charset="0"/>
                <a:ea typeface="Arial" charset="0"/>
                <a:cs typeface="Arial" charset="0"/>
              </a:rPr>
              <a:t>@gtlaw.com</a:t>
            </a:r>
            <a:r>
              <a:rPr lang="en-US" sz="1600" baseline="0" dirty="0">
                <a:solidFill>
                  <a:srgbClr val="BE9B39"/>
                </a:solidFill>
                <a:latin typeface="Arial" charset="0"/>
                <a:ea typeface="Arial" charset="0"/>
                <a:cs typeface="Arial" charset="0"/>
              </a:rPr>
              <a:t>  </a:t>
            </a:r>
            <a:r>
              <a:rPr lang="en-US" sz="1600" baseline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| </a:t>
            </a:r>
            <a:r>
              <a:rPr lang="en-US" sz="1600" baseline="0" dirty="0">
                <a:solidFill>
                  <a:srgbClr val="BE9B39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baseline="0" dirty="0">
                <a:solidFill>
                  <a:srgbClr val="60B1D6"/>
                </a:solidFill>
                <a:latin typeface="Arial" charset="0"/>
                <a:ea typeface="Arial" charset="0"/>
                <a:cs typeface="Arial" charset="0"/>
              </a:rPr>
              <a:t>973.443.3280</a:t>
            </a:r>
            <a:endParaRPr lang="en-US" sz="1600" dirty="0">
              <a:solidFill>
                <a:srgbClr val="60B1D6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88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379235" y="3025978"/>
            <a:ext cx="11380373" cy="806044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What are Featured Items?</a:t>
            </a:r>
          </a:p>
        </p:txBody>
      </p:sp>
    </p:spTree>
    <p:extLst>
      <p:ext uri="{BB962C8B-B14F-4D97-AF65-F5344CB8AC3E}">
        <p14:creationId xmlns:p14="http://schemas.microsoft.com/office/powerpoint/2010/main" val="1716248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News, Insights, or Events that are designated to be displayed under the “Featured” tab in the “News, Insights &amp; Events” section of capabilities, offices, firm pages, and attorney bios.</a:t>
            </a:r>
          </a:p>
          <a:p>
            <a:r>
              <a:rPr lang="en-US" sz="2800" dirty="0"/>
              <a:t>This tool allows us to curate News, Insights, and Events so they are not displayed in chronological order.</a:t>
            </a:r>
          </a:p>
          <a:p>
            <a:r>
              <a:rPr lang="en-US" sz="2800" dirty="0"/>
              <a:t>Featured items feed from website bios to standard Qorus bios (</a:t>
            </a:r>
            <a:r>
              <a:rPr lang="en-US" sz="2800" b="1" dirty="0"/>
              <a:t>Only</a:t>
            </a:r>
            <a:r>
              <a:rPr lang="en-US" sz="2800" dirty="0"/>
              <a:t> Featured Items appear on standard Qorus bios).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6EB67-B175-C847-8B19-4349EFD92669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are Featured Items?</a:t>
            </a:r>
          </a:p>
        </p:txBody>
      </p:sp>
    </p:spTree>
    <p:extLst>
      <p:ext uri="{BB962C8B-B14F-4D97-AF65-F5344CB8AC3E}">
        <p14:creationId xmlns:p14="http://schemas.microsoft.com/office/powerpoint/2010/main" val="1519836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The Featured tab displays by default when website pages are loaded.</a:t>
            </a:r>
          </a:p>
          <a:p>
            <a:r>
              <a:rPr lang="en-US" sz="2800" dirty="0"/>
              <a:t>This includes Biographies, Capabilities, Office, and Firm pages.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6EB67-B175-C847-8B19-4349EFD92669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Where Will Featured Items Appear?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C87314-49AF-4F6D-9CFC-05F28B80A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1754" y="3444188"/>
            <a:ext cx="5395336" cy="2164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300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If no items are selected as “Featured,” the Featured tab does not display when the page loads, and “News” opens by default instead.</a:t>
            </a:r>
          </a:p>
          <a:p>
            <a:r>
              <a:rPr lang="en-US" sz="2800" dirty="0"/>
              <a:t>Each tab in this section only appears if there are items to populate it.</a:t>
            </a:r>
          </a:p>
          <a:p>
            <a:r>
              <a:rPr lang="en-US" sz="2800" dirty="0"/>
              <a:t>Featured items also appear under their regular tab.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6EB67-B175-C847-8B19-4349EFD92669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Where Will Featured Items Appear?</a:t>
            </a:r>
          </a:p>
        </p:txBody>
      </p:sp>
    </p:spTree>
    <p:extLst>
      <p:ext uri="{BB962C8B-B14F-4D97-AF65-F5344CB8AC3E}">
        <p14:creationId xmlns:p14="http://schemas.microsoft.com/office/powerpoint/2010/main" val="2496281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770888" y="2065020"/>
            <a:ext cx="8650224" cy="16306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91DC79-E2A3-4C2F-842F-E2C3E78D1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167" y="595822"/>
            <a:ext cx="6401666" cy="588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480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/>
              <a:t>Pick items that are relevant or interesting to potential clients, with a focus on what’s recent.</a:t>
            </a:r>
          </a:p>
          <a:p>
            <a:r>
              <a:rPr lang="en-US" sz="2000" dirty="0"/>
              <a:t>For biographies, capabilities pages, and office pages, work with attorneys to determine which items best position them as a thought leaders in their fields.</a:t>
            </a:r>
          </a:p>
          <a:p>
            <a:r>
              <a:rPr lang="en-US" sz="2000" dirty="0"/>
              <a:t>Featured items can be displayed in any order, and they can be added or removed at any time by contacting the Biographies Team or Content Team. </a:t>
            </a:r>
          </a:p>
          <a:p>
            <a:r>
              <a:rPr lang="en-US" sz="2000" dirty="0"/>
              <a:t>Any number of items can be added to the Featured tab, but the system works best when approximately 5-15 items are chosen.</a:t>
            </a:r>
          </a:p>
          <a:p>
            <a:r>
              <a:rPr lang="en-US" sz="2000" dirty="0"/>
              <a:t>The Content/Biographies Teams will ask if an item should be featured when it is added.</a:t>
            </a:r>
          </a:p>
          <a:p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6EB67-B175-C847-8B19-4349EFD9266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Should Be Featured?</a:t>
            </a:r>
          </a:p>
        </p:txBody>
      </p:sp>
    </p:spTree>
    <p:extLst>
      <p:ext uri="{BB962C8B-B14F-4D97-AF65-F5344CB8AC3E}">
        <p14:creationId xmlns:p14="http://schemas.microsoft.com/office/powerpoint/2010/main" val="2667684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Periodically </a:t>
            </a:r>
            <a:r>
              <a:rPr lang="en-US" sz="2000" b="1" dirty="0"/>
              <a:t>review and refresh</a:t>
            </a:r>
            <a:r>
              <a:rPr lang="en-US" sz="2000" dirty="0"/>
              <a:t> featured items so they stay recent and relevant.</a:t>
            </a:r>
          </a:p>
          <a:p>
            <a:r>
              <a:rPr lang="en-US" sz="2000" dirty="0"/>
              <a:t>Regional and practice teams should monitor their pages and their attorneys’ biographies to determine when featured items should be added or removed. </a:t>
            </a:r>
          </a:p>
          <a:p>
            <a:r>
              <a:rPr lang="en-US" sz="2000" dirty="0"/>
              <a:t>Review at every attorney bio that you are responsible for at least once a year. Look at office at office and capability pages more often.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6EB67-B175-C847-8B19-4349EFD92669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Keeping Featured Items Fresh</a:t>
            </a:r>
          </a:p>
        </p:txBody>
      </p:sp>
    </p:spTree>
    <p:extLst>
      <p:ext uri="{BB962C8B-B14F-4D97-AF65-F5344CB8AC3E}">
        <p14:creationId xmlns:p14="http://schemas.microsoft.com/office/powerpoint/2010/main" val="740365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All items are sorted into their respective categories on Qorus bios. They are not displayed in a separate “Featured” section the way they are online.</a:t>
            </a:r>
          </a:p>
          <a:p>
            <a:r>
              <a:rPr lang="en-US" sz="2000" b="1" dirty="0"/>
              <a:t>Standard Bios: Only</a:t>
            </a:r>
            <a:r>
              <a:rPr lang="en-US" sz="2000" dirty="0"/>
              <a:t> Featured News/Insights/Events items display on an attorney’s Standard Qorus biography.</a:t>
            </a:r>
          </a:p>
          <a:p>
            <a:pPr lvl="1"/>
            <a:r>
              <a:rPr lang="en-US" sz="1600" i="1" dirty="0"/>
              <a:t>Items chosen as featured are the only ones that appear when a standard attorney/professional bio is pulled from Qorus for a pitch or an RFP.</a:t>
            </a:r>
          </a:p>
          <a:p>
            <a:r>
              <a:rPr lang="en-US" sz="2000" b="1" dirty="0"/>
              <a:t>Short Bios: No</a:t>
            </a:r>
            <a:r>
              <a:rPr lang="en-US" sz="2000" dirty="0"/>
              <a:t> News/Insights/Events items display on Short Form Qorus biographies. The “Experience” section is also omitted.</a:t>
            </a:r>
          </a:p>
          <a:p>
            <a:r>
              <a:rPr lang="en-US" sz="2000" b="1" dirty="0"/>
              <a:t>Long Bios: All</a:t>
            </a:r>
            <a:r>
              <a:rPr lang="en-US" sz="2000" dirty="0"/>
              <a:t> items (except Future/Upcoming Events and GT press releases) display on Long Form Qorus biographies.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6EB67-B175-C847-8B19-4349EFD92669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Do Featured Items Display On Qorus Bios?</a:t>
            </a:r>
          </a:p>
        </p:txBody>
      </p:sp>
    </p:spTree>
    <p:extLst>
      <p:ext uri="{BB962C8B-B14F-4D97-AF65-F5344CB8AC3E}">
        <p14:creationId xmlns:p14="http://schemas.microsoft.com/office/powerpoint/2010/main" val="3743483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979055" y="2382982"/>
            <a:ext cx="10233890" cy="2133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5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Remember:</a:t>
            </a:r>
          </a:p>
          <a:p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Check attorney bios and other pages regularly to keep Featured Items up to date.</a:t>
            </a:r>
          </a:p>
        </p:txBody>
      </p:sp>
    </p:spTree>
    <p:extLst>
      <p:ext uri="{BB962C8B-B14F-4D97-AF65-F5344CB8AC3E}">
        <p14:creationId xmlns:p14="http://schemas.microsoft.com/office/powerpoint/2010/main" val="304111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770888" y="2065020"/>
            <a:ext cx="8650224" cy="16306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724145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562</Words>
  <Application>Microsoft Office PowerPoint</Application>
  <PresentationFormat>Widescreen</PresentationFormat>
  <Paragraphs>50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Georgia</vt:lpstr>
      <vt:lpstr>Office Theme</vt:lpstr>
      <vt:lpstr>Featured Items</vt:lpstr>
      <vt:lpstr>What are Featured Items?</vt:lpstr>
      <vt:lpstr>What are Featured Items?</vt:lpstr>
      <vt:lpstr>Where Will Featured Items Appear?</vt:lpstr>
      <vt:lpstr>Where Will Featured Items Appear?</vt:lpstr>
      <vt:lpstr>PowerPoint Presentation</vt:lpstr>
      <vt:lpstr>What Should Be Featured?</vt:lpstr>
      <vt:lpstr>Keeping Featured Items Fresh</vt:lpstr>
      <vt:lpstr>How Do Featured Items Display On Qorus Bios?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 Tuskey</dc:creator>
  <cp:lastModifiedBy>Sam Ballen</cp:lastModifiedBy>
  <cp:revision>75</cp:revision>
  <cp:lastPrinted>2016-12-29T16:10:33Z</cp:lastPrinted>
  <dcterms:created xsi:type="dcterms:W3CDTF">2016-12-14T19:32:24Z</dcterms:created>
  <dcterms:modified xsi:type="dcterms:W3CDTF">2018-08-30T14:38:59Z</dcterms:modified>
</cp:coreProperties>
</file>